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325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47" r:id="rId15"/>
    <p:sldId id="348" r:id="rId16"/>
    <p:sldId id="349" r:id="rId17"/>
    <p:sldId id="350" r:id="rId18"/>
    <p:sldId id="351" r:id="rId19"/>
    <p:sldId id="338" r:id="rId20"/>
    <p:sldId id="339" r:id="rId21"/>
    <p:sldId id="352" r:id="rId22"/>
    <p:sldId id="353" r:id="rId23"/>
    <p:sldId id="340" r:id="rId24"/>
    <p:sldId id="341" r:id="rId25"/>
    <p:sldId id="342" r:id="rId26"/>
    <p:sldId id="343" r:id="rId27"/>
    <p:sldId id="344" r:id="rId28"/>
    <p:sldId id="345" r:id="rId29"/>
    <p:sldId id="34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84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3E8C4-9705-44FC-81AE-C63C676D2C59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32C13-E195-4699-81B4-95D052402A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42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32C13-E195-4699-81B4-95D052402AB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33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8400" y="3159761"/>
            <a:ext cx="6096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219200"/>
            <a:ext cx="100584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375491"/>
            <a:ext cx="82296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A9F99-E86C-4ECE-93AC-40C41B67C1CE}" type="datetime1">
              <a:rPr lang="en-IN" smtClean="0"/>
              <a:t>26-02-2023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4800" y="685802"/>
            <a:ext cx="77216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2CE-9705-4F66-8342-71A85B7D6A9A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" y="609601"/>
            <a:ext cx="2844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0800" y="685801"/>
            <a:ext cx="67056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0D8D-9093-458F-B08C-4343D30C471F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21E9-099F-467B-B185-5FC9502D1D39}" type="datetime1">
              <a:rPr lang="en-IN" smtClean="0"/>
              <a:t>26-02-2023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89600" y="4074498"/>
            <a:ext cx="6096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4267368"/>
            <a:ext cx="49784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B0F2F-3E96-4D20-87E4-DF270805954F}" type="datetime1">
              <a:rPr lang="en-IN" smtClean="0"/>
              <a:t>26-02-2023</a:t>
            </a:fld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05000"/>
            <a:ext cx="804672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F7C0-B861-4FC5-9FED-70B345279DC2}" type="datetime1">
              <a:rPr lang="en-IN" smtClean="0"/>
              <a:t>26-02-2023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92224" y="658368"/>
            <a:ext cx="436473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05600" y="658369"/>
            <a:ext cx="4364736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2224" y="1371600"/>
            <a:ext cx="43688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600" y="1371600"/>
            <a:ext cx="4364736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8853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3707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A1-534C-4586-B5E3-1615D0D90F16}" type="datetime1">
              <a:rPr lang="en-IN" smtClean="0"/>
              <a:t>26-02-2023</a:t>
            </a:fld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86D3-84C3-418B-B5E8-9965B8FA0736}" type="datetime1">
              <a:rPr lang="en-IN" smtClean="0"/>
              <a:t>26-02-2023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0047-988B-4C42-9EA5-A50659BDD895}" type="datetime1">
              <a:rPr lang="en-IN" smtClean="0"/>
              <a:t>26-02-2023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5227" y="1774588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685801"/>
            <a:ext cx="57912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685801"/>
            <a:ext cx="34544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AB0E-1531-4B11-914B-0BAD305F51DB}" type="datetime1">
              <a:rPr lang="en-IN" smtClean="0"/>
              <a:t>26-02-2023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600" y="612776"/>
            <a:ext cx="89408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3453047"/>
            <a:ext cx="67056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7136" y="3331464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3CD5-86E0-4E1C-BAF7-1302AB856C8E}" type="datetime1">
              <a:rPr lang="en-IN" smtClean="0"/>
              <a:t>26-02-2023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830961" y="1038441"/>
            <a:ext cx="965416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557464" y="419133"/>
            <a:ext cx="5538472" cy="597394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4370607" y="116855"/>
            <a:ext cx="8639149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320" y="4876800"/>
            <a:ext cx="10058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800" y="685802"/>
            <a:ext cx="8128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547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5B770C9-5EB2-40B3-8FFB-D214468B7637}" type="datetime1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154739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5842000"/>
            <a:ext cx="28448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5EBD614C-9A5A-4826-A54D-0A468470F84E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Relationship Id="rId5" Type="http://schemas.microsoft.com/office/2007/relationships/hdphoto" Target="../media/hdphoto3.wdp" /><Relationship Id="rId4" Type="http://schemas.openxmlformats.org/officeDocument/2006/relationships/image" Target="../media/image19.png" 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8F4F-89CA-42E6-ADCA-DA3C7D3EA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524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EFBBA2-70C9-4AA2-9525-26B33723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885950"/>
            <a:ext cx="10420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EE966-BCE1-48F0-85B2-608D84E2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21" y="316466"/>
            <a:ext cx="9387293" cy="62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4E726-3BB4-46BF-BDDC-19C5BF39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747712"/>
            <a:ext cx="107346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9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2DC19-BB93-44A1-88B5-324BE5867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7" y="1123950"/>
            <a:ext cx="11434733" cy="50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50833-E2D3-4AEB-B927-8D6077DB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844" r="1857" b="47058"/>
          <a:stretch/>
        </p:blipFill>
        <p:spPr>
          <a:xfrm>
            <a:off x="621791" y="706288"/>
            <a:ext cx="10948418" cy="50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50833-E2D3-4AEB-B927-8D6077DB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52643" r="1857"/>
          <a:stretch/>
        </p:blipFill>
        <p:spPr>
          <a:xfrm>
            <a:off x="114482" y="982493"/>
            <a:ext cx="11977707" cy="51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3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910A07-BA23-4448-8612-AB740A01B386}"/>
              </a:ext>
            </a:extLst>
          </p:cNvPr>
          <p:cNvGrpSpPr/>
          <p:nvPr/>
        </p:nvGrpSpPr>
        <p:grpSpPr>
          <a:xfrm>
            <a:off x="522405" y="505838"/>
            <a:ext cx="11147189" cy="5564222"/>
            <a:chOff x="642734" y="447472"/>
            <a:chExt cx="10724038" cy="51653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1F502A-512B-4C7F-9DC3-B8ED822FC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3720"/>
            <a:stretch/>
          </p:blipFill>
          <p:spPr>
            <a:xfrm>
              <a:off x="642734" y="447472"/>
              <a:ext cx="10724038" cy="34825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BAEAEF-BDC9-4B80-AB89-DF1E41375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992" t="27053"/>
            <a:stretch/>
          </p:blipFill>
          <p:spPr>
            <a:xfrm>
              <a:off x="642734" y="3929973"/>
              <a:ext cx="10724038" cy="1682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20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7A7DB-B5AD-42A1-BA1A-0E71905AC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857"/>
          <a:stretch/>
        </p:blipFill>
        <p:spPr>
          <a:xfrm>
            <a:off x="459883" y="933855"/>
            <a:ext cx="11272234" cy="45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7ED1F-E000-4A37-A785-E213D3B0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4587" y="300037"/>
            <a:ext cx="73628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6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D0D54-226B-406C-9BAB-78F670C3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223962"/>
            <a:ext cx="106965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3478D2-0EEB-4887-8261-480AE454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21" y="1987076"/>
            <a:ext cx="10969158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62E94-1140-4E00-AA20-21DE5C6C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" y="742950"/>
            <a:ext cx="10895194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89992C-ADEC-4FAD-8668-3CE6FA3BF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468" t="8152"/>
          <a:stretch/>
        </p:blipFill>
        <p:spPr>
          <a:xfrm>
            <a:off x="904672" y="1264595"/>
            <a:ext cx="10539615" cy="475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E859F-0EC4-4FDF-B11B-8F6A7D2E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750" y="509587"/>
            <a:ext cx="11620500" cy="583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509D0-2B2A-4A4E-995C-8C6CF291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195" y="1127698"/>
            <a:ext cx="37966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7C38F-62E5-4A7E-AF61-2026FC38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0" y="885825"/>
            <a:ext cx="11524991" cy="2244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24140-F523-4F01-8026-C6107A12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0" y="3800476"/>
            <a:ext cx="11524991" cy="21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7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A1404-26C7-4667-B63C-4199AFBE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3" y="1328738"/>
            <a:ext cx="11499135" cy="39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2FAC0-99B6-40E6-9F1F-B709B0F3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7" y="1371600"/>
            <a:ext cx="1139233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7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E467A-0515-4643-B5C1-FF466FD2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2238291"/>
            <a:ext cx="11949112" cy="28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961ED-8250-4052-AF56-7BC8A10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7" y="1714500"/>
            <a:ext cx="11987033" cy="355758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00050" y="3028950"/>
            <a:ext cx="4329113" cy="28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2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86B8377-5C63-427B-839E-E336D6A81664}"/>
              </a:ext>
            </a:extLst>
          </p:cNvPr>
          <p:cNvGrpSpPr/>
          <p:nvPr/>
        </p:nvGrpSpPr>
        <p:grpSpPr>
          <a:xfrm>
            <a:off x="428625" y="1332586"/>
            <a:ext cx="11072813" cy="4553863"/>
            <a:chOff x="1195387" y="632196"/>
            <a:chExt cx="9801225" cy="35495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B3F423-C09E-4F32-AF19-94A927BA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5387" y="632196"/>
              <a:ext cx="9801225" cy="18192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5A5B9C-C90D-4934-A975-A4680E4A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387" y="2208279"/>
              <a:ext cx="9801225" cy="1973464"/>
            </a:xfrm>
            <a:prstGeom prst="rect">
              <a:avLst/>
            </a:prstGeom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214438" y="2843213"/>
            <a:ext cx="742950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0075" y="4371975"/>
            <a:ext cx="6700838" cy="28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40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08DFA-87CD-4B61-A707-1B50CD6F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7579"/>
            <a:ext cx="11393305" cy="438459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272088" y="2900364"/>
            <a:ext cx="6186487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809750" y="3338514"/>
            <a:ext cx="9291638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63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97CB5-4825-40A6-A784-00F7DAC3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0" y="651043"/>
            <a:ext cx="10937537" cy="541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3A4ED-2EBF-47B8-AF8D-BF79B840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0" y="700464"/>
            <a:ext cx="914400" cy="5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5BBFB-719A-482C-BF5D-2BA05AAB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49" y="436732"/>
            <a:ext cx="9058275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6D92A-08EB-47B3-BCCE-16B81271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49" y="436733"/>
            <a:ext cx="914400" cy="448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FCF51-A532-4A4B-862D-401E19814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49" y="3870190"/>
            <a:ext cx="9058275" cy="1947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0488B-6DA6-4663-B165-57B05B8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49" y="3870190"/>
            <a:ext cx="914400" cy="4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7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32922-36D7-4473-B20F-C627B2C1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52425"/>
            <a:ext cx="10134600" cy="615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C7A421-FC6A-486F-9905-79171C5C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11" y="475237"/>
            <a:ext cx="914400" cy="448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8DEF2-50FE-427E-803C-A89B178B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11" y="4152293"/>
            <a:ext cx="914400" cy="4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A5A97-B3AE-4A9C-AB2C-BEDF6ACB6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790575"/>
            <a:ext cx="10401300" cy="527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AB201-CACF-48F7-9BA1-98C15A51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912983"/>
            <a:ext cx="914400" cy="4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0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38901B-040D-4FCB-A706-53444DAC6128}"/>
              </a:ext>
            </a:extLst>
          </p:cNvPr>
          <p:cNvGrpSpPr/>
          <p:nvPr/>
        </p:nvGrpSpPr>
        <p:grpSpPr>
          <a:xfrm>
            <a:off x="1368052" y="473006"/>
            <a:ext cx="9595019" cy="5684602"/>
            <a:chOff x="1766887" y="463279"/>
            <a:chExt cx="8580403" cy="48374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D21637-89D0-4A7A-995F-A37EEDCCB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98"/>
            <a:stretch/>
          </p:blipFill>
          <p:spPr>
            <a:xfrm>
              <a:off x="1766888" y="463279"/>
              <a:ext cx="8580402" cy="1943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0AEA47-1B29-4876-AC4C-D2D6DBEB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8"/>
            <a:stretch/>
          </p:blipFill>
          <p:spPr>
            <a:xfrm>
              <a:off x="1766887" y="2192369"/>
              <a:ext cx="8580402" cy="310832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998E2EC-9254-4D51-8973-9C3C0F02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92" y="601698"/>
            <a:ext cx="914400" cy="44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43B30-12F1-498E-AE9B-3916FEC8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92" y="3865150"/>
            <a:ext cx="914400" cy="4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82896-A21C-45AC-876D-EACE2E4B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03" y="328060"/>
            <a:ext cx="9623885" cy="6201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5D86F-C8CE-4980-89FD-FA2B51CDC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03" y="328060"/>
            <a:ext cx="719468" cy="3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6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B0354-B160-4622-81B2-DE0BE6CF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138237"/>
            <a:ext cx="10239375" cy="458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5D86F-C8CE-4980-89FD-FA2B51CDC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86" y="1138237"/>
            <a:ext cx="907902" cy="4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76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995</TotalTime>
  <Words>2</Words>
  <Application>Microsoft Office PowerPoint</Application>
  <PresentationFormat>Widescreen</PresentationFormat>
  <Paragraphs>2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Elemental</vt:lpstr>
      <vt:lpstr>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&amp; Sampling Methods</dc:title>
  <dc:creator>Vivian Lobo</dc:creator>
  <cp:lastModifiedBy>Vaibhav Ambhire</cp:lastModifiedBy>
  <cp:revision>143</cp:revision>
  <dcterms:created xsi:type="dcterms:W3CDTF">2022-01-19T17:15:51Z</dcterms:created>
  <dcterms:modified xsi:type="dcterms:W3CDTF">2023-02-26T07:06:27Z</dcterms:modified>
</cp:coreProperties>
</file>